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756" r:id="rId2"/>
    <p:sldId id="1037" r:id="rId3"/>
    <p:sldId id="758" r:id="rId4"/>
    <p:sldId id="1094" r:id="rId5"/>
    <p:sldId id="987" r:id="rId6"/>
    <p:sldId id="1039" r:id="rId7"/>
    <p:sldId id="1040" r:id="rId8"/>
    <p:sldId id="1095" r:id="rId9"/>
    <p:sldId id="1017" r:id="rId10"/>
    <p:sldId id="1081" r:id="rId11"/>
    <p:sldId id="1097" r:id="rId12"/>
    <p:sldId id="1111" r:id="rId13"/>
    <p:sldId id="1100" r:id="rId14"/>
    <p:sldId id="1099" r:id="rId15"/>
    <p:sldId id="1101" r:id="rId16"/>
    <p:sldId id="1102" r:id="rId17"/>
    <p:sldId id="1103" r:id="rId18"/>
    <p:sldId id="1104" r:id="rId19"/>
    <p:sldId id="1105" r:id="rId20"/>
    <p:sldId id="1106" r:id="rId21"/>
    <p:sldId id="1107" r:id="rId22"/>
    <p:sldId id="1108" r:id="rId23"/>
    <p:sldId id="1109" r:id="rId24"/>
    <p:sldId id="1110" r:id="rId25"/>
    <p:sldId id="1080" r:id="rId26"/>
    <p:sldId id="1082" r:id="rId27"/>
    <p:sldId id="1015" r:id="rId28"/>
    <p:sldId id="954" r:id="rId29"/>
    <p:sldId id="982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427"/>
    <a:srgbClr val="F0B637"/>
    <a:srgbClr val="F0A137"/>
    <a:srgbClr val="76D6FF"/>
    <a:srgbClr val="EAEAEA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56" autoAdjust="0"/>
    <p:restoredTop sz="99618" autoAdjust="0"/>
  </p:normalViewPr>
  <p:slideViewPr>
    <p:cSldViewPr>
      <p:cViewPr varScale="1">
        <p:scale>
          <a:sx n="124" d="100"/>
          <a:sy n="124" d="100"/>
        </p:scale>
        <p:origin x="35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BF491-22BD-4E1B-8C9F-6452A8433F08}" type="datetimeFigureOut">
              <a:rPr lang="en-US" smtClean="0"/>
              <a:pPr/>
              <a:t>4/13/19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4B103-670D-461D-A140-FD1669ADF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19184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ln>
            <a:noFill/>
          </a:ln>
        </p:spPr>
        <p:txBody>
          <a:bodyPr/>
          <a:lstStyle>
            <a:lvl1pPr>
              <a:defRPr b="1" cap="none" spc="0">
                <a:ln w="3175">
                  <a:noFill/>
                  <a:prstDash val="solid"/>
                </a:ln>
                <a:solidFill>
                  <a:srgbClr val="F1B42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0B637"/>
              </a:buClr>
              <a:defRPr/>
            </a:lvl1pPr>
            <a:lvl2pPr>
              <a:buClr>
                <a:srgbClr val="F0B637"/>
              </a:buClr>
              <a:defRPr/>
            </a:lvl2pPr>
            <a:lvl3pPr>
              <a:buClr>
                <a:srgbClr val="F0B637"/>
              </a:buClr>
              <a:defRPr/>
            </a:lvl3pPr>
            <a:lvl4pPr>
              <a:buClr>
                <a:srgbClr val="F0B637"/>
              </a:buClr>
              <a:defRPr/>
            </a:lvl4pPr>
            <a:lvl5pPr>
              <a:buClr>
                <a:srgbClr val="F0B637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307632" y="5733256"/>
            <a:ext cx="549424" cy="696302"/>
          </a:xfrm>
          <a:ln/>
        </p:spPr>
        <p:txBody>
          <a:bodyPr/>
          <a:lstStyle>
            <a:lvl1pPr>
              <a:defRPr>
                <a:solidFill>
                  <a:srgbClr val="F0B637"/>
                </a:solidFill>
              </a:defRPr>
            </a:lvl1pPr>
          </a:lstStyle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80920" cy="1362075"/>
          </a:xfrm>
        </p:spPr>
        <p:txBody>
          <a:bodyPr anchor="t"/>
          <a:lstStyle>
            <a:lvl1pPr algn="l">
              <a:defRPr sz="4000" b="1" cap="all">
                <a:ln>
                  <a:solidFill>
                    <a:srgbClr val="F0A137"/>
                  </a:solidFill>
                </a:ln>
                <a:solidFill>
                  <a:srgbClr val="F0B63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12776"/>
            <a:ext cx="828092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297288" y="5733256"/>
            <a:ext cx="549424" cy="71618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95C71-981B-47E3-B65D-1F6720F510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8600" cy="3816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3816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307632" y="5719712"/>
            <a:ext cx="549424" cy="79123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C932C-5426-4E7B-9804-90820C0A78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ln>
                  <a:noFill/>
                </a:ln>
                <a:solidFill>
                  <a:srgbClr val="F1B42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4863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4863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20272" y="5805264"/>
            <a:ext cx="549424" cy="791231"/>
          </a:xfrm>
          <a:ln/>
        </p:spPr>
        <p:txBody>
          <a:bodyPr/>
          <a:lstStyle>
            <a:lvl1pPr>
              <a:defRPr>
                <a:solidFill>
                  <a:srgbClr val="F0B637"/>
                </a:solidFill>
              </a:defRPr>
            </a:lvl1pPr>
          </a:lstStyle>
          <a:p>
            <a:pPr>
              <a:defRPr/>
            </a:pPr>
            <a:fld id="{D54298A3-2281-4EF1-989D-80DD8D06C7F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0B63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297288" y="5722349"/>
            <a:ext cx="549424" cy="79123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66544-9597-4B1C-8F2B-A292FAF912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297288" y="5733256"/>
            <a:ext cx="549424" cy="79123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28974-CFE9-48D9-9F0D-16022E397E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332656"/>
            <a:ext cx="8229600" cy="935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12875"/>
            <a:ext cx="8229600" cy="4032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err="1"/>
              <a:t>Click</a:t>
            </a:r>
            <a:r>
              <a:rPr lang="ru-RU" dirty="0"/>
              <a:t> to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297288" y="5661248"/>
            <a:ext cx="549424" cy="71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2000" smtClean="0">
                <a:solidFill>
                  <a:srgbClr val="FFC000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CD5E7E0-810C-4B9F-922D-54076A94C76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slow"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C000"/>
          </a:solidFill>
          <a:latin typeface="Century Gothic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62314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B6E937-AA4B-8E42-92C7-BD578DC0A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030190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21D30-0B31-4E41-A5FD-FC334A2AC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5112568"/>
          </a:xfrm>
          <a:noFill/>
        </p:spPr>
        <p:txBody>
          <a:bodyPr/>
          <a:lstStyle/>
          <a:p>
            <a:r>
              <a:rPr lang="ru-RU" i="1" dirty="0"/>
              <a:t>В какой сфере жизни вам тяжелее всего нащупать эту грань между поклонением и наслаждением? В воспитании детей? В личной жизни? В профессиональной сфере?</a:t>
            </a:r>
            <a:r>
              <a:rPr lang="ru-RU" dirty="0"/>
              <a:t> </a:t>
            </a:r>
          </a:p>
          <a:p>
            <a:r>
              <a:rPr lang="ru-RU" dirty="0"/>
              <a:t>Запишите ваш ответ в ваши бюллетени сейчас </a:t>
            </a:r>
            <a:r>
              <a:rPr lang="en-US" dirty="0"/>
              <a:t>_________________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7855A-9DFB-B74A-ADE5-8B5FAD4E8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323913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350261-D550-1F46-ABCD-0397A4F51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948465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87B7-9C15-364E-B454-5DE3DC5D3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443"/>
            <a:ext cx="8229600" cy="5016782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12:12</a:t>
            </a:r>
            <a:r>
              <a:rPr lang="ru-RU" sz="2800" dirty="0"/>
              <a:t> На следующий день многочисленная толпа, пришедшая на праздник, услышала о том, что Иисус идет в Иерусалим. </a:t>
            </a:r>
            <a:r>
              <a:rPr lang="ru-RU" sz="2800" baseline="30000" dirty="0"/>
              <a:t>13</a:t>
            </a:r>
            <a:r>
              <a:rPr lang="ru-RU" sz="2800" dirty="0"/>
              <a:t> Люди взяли пальмовые ветви и вышли Ему навстречу с возгласами: «</a:t>
            </a:r>
            <a:r>
              <a:rPr lang="ru-RU" sz="2800" i="1" dirty="0"/>
              <a:t>Осанна! Благословен Тот, Кто приходит во имя Господа! Благословен Царь Израиля!</a:t>
            </a:r>
            <a:r>
              <a:rPr lang="ru-RU" sz="2800" dirty="0"/>
              <a:t>»  </a:t>
            </a:r>
            <a:r>
              <a:rPr lang="ru-RU" sz="2800" baseline="30000" dirty="0"/>
              <a:t>14</a:t>
            </a:r>
            <a:r>
              <a:rPr lang="ru-RU" sz="2800" dirty="0"/>
              <a:t> Иисус нашел молодого осла и сел на него, как об этом и написано: </a:t>
            </a:r>
            <a:r>
              <a:rPr lang="ru-RU" sz="2800" baseline="30000" dirty="0"/>
              <a:t>15</a:t>
            </a:r>
            <a:r>
              <a:rPr lang="ru-RU" sz="2800" dirty="0"/>
              <a:t> «</a:t>
            </a:r>
            <a:r>
              <a:rPr lang="ru-RU" sz="2800" i="1" dirty="0"/>
              <a:t>Не бойся, дочь Сиона! Вот идет Царь твой, сидя на молодом осле!</a:t>
            </a:r>
            <a:r>
              <a:rPr lang="ru-RU" sz="2800" dirty="0"/>
              <a:t>» </a:t>
            </a:r>
            <a:endParaRPr lang="en-US" sz="2800" dirty="0"/>
          </a:p>
          <a:p>
            <a:pPr marL="0" indent="0" algn="r">
              <a:buNone/>
            </a:pPr>
            <a:r>
              <a:rPr lang="en-US" sz="2800" dirty="0"/>
              <a:t>(</a:t>
            </a:r>
            <a:r>
              <a:rPr lang="ru-RU" sz="2800" dirty="0"/>
              <a:t>Евангелие от Иоанна 12:12</a:t>
            </a:r>
            <a:r>
              <a:rPr lang="en-US" sz="2800" dirty="0"/>
              <a:t>-</a:t>
            </a:r>
            <a:r>
              <a:rPr lang="ru-RU" sz="2800" dirty="0"/>
              <a:t>14)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08FF9-6491-1246-8AD8-029A984F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519772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87B7-9C15-364E-B454-5DE3DC5D3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443"/>
            <a:ext cx="8229600" cy="5016782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12:16</a:t>
            </a:r>
            <a:r>
              <a:rPr lang="ru-RU" sz="2800" dirty="0"/>
              <a:t> Вначале ученики Иисуса ничего не могли понять. Только после того, как Он был прославлен, они поняли, что сбылось написанное о Нем. </a:t>
            </a:r>
            <a:r>
              <a:rPr lang="ru-RU" sz="2800" baseline="30000" dirty="0"/>
              <a:t>17</a:t>
            </a:r>
            <a:r>
              <a:rPr lang="ru-RU" sz="2800" dirty="0"/>
              <a:t> Люди, бывшие с Иисусом, когда Он вызвал Лазаря из могилы, воскресив его из мертвых, продолжали рассказывать об этом случае. </a:t>
            </a:r>
            <a:r>
              <a:rPr lang="ru-RU" sz="2800" baseline="30000" dirty="0"/>
              <a:t>18</a:t>
            </a:r>
            <a:r>
              <a:rPr lang="ru-RU" sz="2800" dirty="0"/>
              <a:t> Потому и вышла встречать Иисуса целая толпа, что все хотели увидеть Человека, сотворившего такое знамение.</a:t>
            </a:r>
          </a:p>
          <a:p>
            <a:pPr marL="0" indent="0" algn="r">
              <a:buNone/>
            </a:pPr>
            <a:r>
              <a:rPr lang="en-US" sz="2800" dirty="0"/>
              <a:t>(</a:t>
            </a:r>
            <a:r>
              <a:rPr lang="ru-RU" sz="2800" dirty="0"/>
              <a:t>Евангелие от Иоанна 12:16-19)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08FF9-6491-1246-8AD8-029A984F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11162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87B7-9C15-364E-B454-5DE3DC5D3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443"/>
            <a:ext cx="8229600" cy="5016782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12:19</a:t>
            </a:r>
            <a:r>
              <a:rPr lang="ru-RU" sz="2800" dirty="0"/>
              <a:t> Фарисеи с досадой говорили друг другу: «</a:t>
            </a:r>
            <a:r>
              <a:rPr lang="ru-RU" sz="2800" i="1" dirty="0"/>
              <a:t>Ничего не помогает. Весь мир идет за Ним!</a:t>
            </a:r>
            <a:r>
              <a:rPr lang="ru-RU" sz="2800" dirty="0"/>
              <a:t>» </a:t>
            </a:r>
            <a:r>
              <a:rPr lang="ru-RU" sz="2800" baseline="30000" dirty="0"/>
              <a:t>20 </a:t>
            </a:r>
            <a:r>
              <a:rPr lang="ru-RU" sz="2800" dirty="0"/>
              <a:t>Среди пришедших на праздник для поклонения было несколько греков. </a:t>
            </a:r>
            <a:r>
              <a:rPr lang="ru-RU" sz="2800" baseline="30000" dirty="0"/>
              <a:t>21</a:t>
            </a:r>
            <a:r>
              <a:rPr lang="ru-RU" sz="2800" dirty="0"/>
              <a:t> Они подошли к Филиппу, ученику Иисуса, который был родом из </a:t>
            </a:r>
            <a:r>
              <a:rPr lang="ru-RU" sz="2800" dirty="0" err="1"/>
              <a:t>Вифсаиды</a:t>
            </a:r>
            <a:r>
              <a:rPr lang="ru-RU" sz="2800" dirty="0"/>
              <a:t> в Галилее, и попросили: «</a:t>
            </a:r>
            <a:r>
              <a:rPr lang="ru-RU" sz="2800" i="1" dirty="0"/>
              <a:t>Господин, мы бы хотели увидеть Иисуса</a:t>
            </a:r>
            <a:r>
              <a:rPr lang="ru-RU" sz="2800" dirty="0"/>
              <a:t>». </a:t>
            </a:r>
            <a:r>
              <a:rPr lang="ru-RU" sz="2800" baseline="30000" dirty="0"/>
              <a:t>22</a:t>
            </a:r>
            <a:r>
              <a:rPr lang="ru-RU" sz="2800" dirty="0"/>
              <a:t> Филипп пошел к Андрею, и они вдвоем подошли и сказали об этом Иисусу. </a:t>
            </a:r>
            <a:r>
              <a:rPr lang="ru-RU" sz="2800" baseline="30000" dirty="0"/>
              <a:t>23</a:t>
            </a:r>
            <a:r>
              <a:rPr lang="ru-RU" sz="2800" dirty="0"/>
              <a:t> Иисус ответил: «</a:t>
            </a:r>
            <a:r>
              <a:rPr lang="ru-RU" sz="2800" i="1" dirty="0"/>
              <a:t>Настал час прославиться Сыну Человеческому</a:t>
            </a:r>
            <a:r>
              <a:rPr lang="ru-RU" sz="2800" dirty="0"/>
              <a:t>.  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(Евангелие от Иоанна 12:20</a:t>
            </a:r>
            <a:r>
              <a:rPr lang="en-US" sz="2800" dirty="0"/>
              <a:t>-</a:t>
            </a:r>
            <a:r>
              <a:rPr lang="ru-RU" sz="2800" dirty="0"/>
              <a:t>2</a:t>
            </a:r>
            <a:r>
              <a:rPr lang="en-US" sz="2800" dirty="0"/>
              <a:t>3</a:t>
            </a:r>
            <a:r>
              <a:rPr lang="ru-RU" sz="2800" dirty="0"/>
              <a:t>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08FF9-6491-1246-8AD8-029A984F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848997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B704B-A520-AB44-AEF5-B3ECB5850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112568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12:24</a:t>
            </a:r>
            <a:r>
              <a:rPr lang="ru-RU" sz="2800" dirty="0"/>
              <a:t> </a:t>
            </a:r>
            <a:r>
              <a:rPr lang="ru-RU" sz="2800" i="1" dirty="0"/>
              <a:t>Говорю вам истину: если пшеничное зерно не упадет в землю и не умрет, то оно останется одним зерном. Если же оно умрет, то из него произойдет много зерен.</a:t>
            </a:r>
            <a:r>
              <a:rPr lang="ru-RU" sz="2800" dirty="0"/>
              <a:t> </a:t>
            </a:r>
            <a:r>
              <a:rPr lang="ru-RU" sz="2800" baseline="30000" dirty="0"/>
              <a:t>25</a:t>
            </a:r>
            <a:r>
              <a:rPr lang="ru-RU" sz="2800" dirty="0"/>
              <a:t> </a:t>
            </a:r>
            <a:r>
              <a:rPr lang="ru-RU" sz="2800" i="1" dirty="0"/>
              <a:t>Тот, кто любит свою жизнь, тот потеряет ее, но кто возненавидит свою жизнь в этом мире, тот сохранит ее для вечной жизни.</a:t>
            </a:r>
            <a:r>
              <a:rPr lang="ru-RU" sz="2800" dirty="0"/>
              <a:t> </a:t>
            </a:r>
            <a:r>
              <a:rPr lang="ru-RU" sz="2800" baseline="30000" dirty="0"/>
              <a:t>26</a:t>
            </a:r>
            <a:r>
              <a:rPr lang="ru-RU" sz="2800" dirty="0"/>
              <a:t> </a:t>
            </a:r>
            <a:r>
              <a:rPr lang="ru-RU" sz="2800" i="1" dirty="0"/>
              <a:t>Тот, кто служит Мне, должен и следовать за Мной. И где Я, там будет и Мой слуга. И Отец Мой прославит того, кто служит Мне</a:t>
            </a:r>
            <a:r>
              <a:rPr lang="ru-RU" sz="2800" dirty="0"/>
              <a:t>».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(Евангелие от Иоанна 12:12-26)</a:t>
            </a:r>
            <a:r>
              <a:rPr lang="en-US" sz="28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41319-A3E3-B64E-8E9E-C4A2509A4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78958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35BF1-3189-2444-9F8A-4316E7801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864096"/>
          </a:xfrm>
        </p:spPr>
        <p:txBody>
          <a:bodyPr/>
          <a:lstStyle/>
          <a:p>
            <a:r>
              <a:rPr lang="ru-RU" sz="3800" dirty="0"/>
              <a:t>НАШ ПУТЬ СПАСЕНИЯ:</a:t>
            </a:r>
            <a:endParaRPr lang="en-US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02355-19D5-E148-A248-F2C9AD62A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248472"/>
          </a:xfrm>
        </p:spPr>
        <p:txBody>
          <a:bodyPr/>
          <a:lstStyle/>
          <a:p>
            <a:pPr lvl="0"/>
            <a:r>
              <a:rPr lang="ru-RU" sz="2800" dirty="0"/>
              <a:t>Бог любит нас и жаждет, </a:t>
            </a:r>
            <a:br>
              <a:rPr lang="ru-RU" sz="2800" dirty="0"/>
            </a:br>
            <a:r>
              <a:rPr lang="ru-RU" sz="2800" dirty="0"/>
              <a:t>чтобы мы жили в полной мере</a:t>
            </a:r>
            <a:endParaRPr lang="en-US" sz="2800" dirty="0"/>
          </a:p>
          <a:p>
            <a:pPr lvl="0"/>
            <a:r>
              <a:rPr lang="ru-RU" sz="2800" dirty="0"/>
              <a:t>Бездонная пропасть нашего греха отделяет нас от Творца и подобной жизни</a:t>
            </a:r>
            <a:endParaRPr lang="en-US" sz="2800" dirty="0"/>
          </a:p>
          <a:p>
            <a:pPr lvl="0"/>
            <a:r>
              <a:rPr lang="ru-RU" sz="2800" dirty="0"/>
              <a:t>Благодаря жертве Христа </a:t>
            </a:r>
            <a:br>
              <a:rPr lang="ru-RU" sz="2800" dirty="0"/>
            </a:br>
            <a:r>
              <a:rPr lang="ru-RU" sz="2800" dirty="0"/>
              <a:t>мы преодолеваем бездну нашего греха</a:t>
            </a:r>
            <a:endParaRPr lang="en-US" sz="2800" dirty="0"/>
          </a:p>
          <a:p>
            <a:pPr lvl="0"/>
            <a:r>
              <a:rPr lang="ru-RU" sz="2800" dirty="0"/>
              <a:t>Без личного решения принять этого дар Христа нет жизни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CF1E8-F0AA-2648-9019-938AB206C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952495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18BB8-7A51-B148-A78C-7F258AE78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2232248"/>
          </a:xfrm>
        </p:spPr>
        <p:txBody>
          <a:bodyPr/>
          <a:lstStyle/>
          <a:p>
            <a:r>
              <a:rPr lang="ru-RU" dirty="0"/>
              <a:t>В ПРОШЛЫЙ РАЗ: </a:t>
            </a:r>
            <a:br>
              <a:rPr lang="ru-RU" dirty="0"/>
            </a:br>
            <a:r>
              <a:rPr lang="ru-RU" dirty="0"/>
              <a:t>В ПОНИМАНИИ, ЧТО БЕЗ ХРИСТА Я НИКУДА СОКРЫТО СЧАСТЬЕ БЫТИЯ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F66A7-72D6-8742-A6F5-BC13DE6A6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2664296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Я понимаю, что мне без Христа никуда, потому что я помню:</a:t>
            </a:r>
            <a:endParaRPr lang="en-US" sz="2800" dirty="0"/>
          </a:p>
          <a:p>
            <a:pPr lvl="0"/>
            <a:r>
              <a:rPr lang="ru-RU" sz="2800" dirty="0"/>
              <a:t>О безграничности свободы Бога</a:t>
            </a:r>
            <a:endParaRPr lang="en-US" sz="2800" dirty="0"/>
          </a:p>
          <a:p>
            <a:pPr lvl="0"/>
            <a:r>
              <a:rPr lang="ru-RU" sz="2800" dirty="0"/>
              <a:t>О бесконечности любви Бога</a:t>
            </a:r>
            <a:endParaRPr lang="en-US" sz="2800" dirty="0"/>
          </a:p>
          <a:p>
            <a:pPr lvl="0"/>
            <a:r>
              <a:rPr lang="ru-RU" sz="2800" dirty="0"/>
              <a:t>О безмерности прощения Бога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0AD38-C0DB-B546-A3C9-DA17D2AB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588019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4E000-DDEF-B24A-B990-AF95717F1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2808312"/>
          </a:xfrm>
        </p:spPr>
        <p:txBody>
          <a:bodyPr/>
          <a:lstStyle/>
          <a:p>
            <a:r>
              <a:rPr lang="ru" sz="3600" dirty="0"/>
              <a:t>ТРИ ВЕЩИ, ЧТО ИСКАЛИ И НЕ НАШЛИ ИЗАИЛЬТЯНЕ В ИИСУСЕ ТОГДА И ТЕ ТРИ ВЕЩИ, ЧТО СЕГОДНЯ МЫ МОЖЕМ НАЙТИ ТОЛЬКО ВО ХРИСТЕ: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0528C-6AB6-A346-918F-BBBA01DD7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2088232"/>
          </a:xfrm>
        </p:spPr>
        <p:txBody>
          <a:bodyPr/>
          <a:lstStyle/>
          <a:p>
            <a:r>
              <a:rPr lang="ru-RU" b="1" u="sng" dirty="0">
                <a:solidFill>
                  <a:srgbClr val="FFC000"/>
                </a:solidFill>
              </a:rPr>
              <a:t>Искупление</a:t>
            </a:r>
            <a:r>
              <a:rPr lang="ru-RU" dirty="0"/>
              <a:t> моих грехов</a:t>
            </a:r>
            <a:endParaRPr lang="en-US" dirty="0"/>
          </a:p>
          <a:p>
            <a:r>
              <a:rPr lang="ru-RU" dirty="0"/>
              <a:t>Историю моей </a:t>
            </a:r>
            <a:r>
              <a:rPr lang="ru-RU" b="1" u="sng" dirty="0">
                <a:solidFill>
                  <a:srgbClr val="FFC000"/>
                </a:solidFill>
              </a:rPr>
              <a:t>значимости</a:t>
            </a:r>
            <a:endParaRPr lang="en-US" dirty="0">
              <a:solidFill>
                <a:srgbClr val="FFC000"/>
              </a:solidFill>
            </a:endParaRPr>
          </a:p>
          <a:p>
            <a:r>
              <a:rPr lang="ru-RU" dirty="0"/>
              <a:t>Источник моего </a:t>
            </a:r>
            <a:r>
              <a:rPr lang="ru-RU" b="1" u="sng" dirty="0">
                <a:solidFill>
                  <a:srgbClr val="FFC000"/>
                </a:solidFill>
              </a:rPr>
              <a:t>мира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8A6758-B434-354C-BBDE-DBF9F4EB9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145678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F8CECC-A4A8-014E-BC0E-03F820E4B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349261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18BB8-7A51-B148-A78C-7F258AE78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944216"/>
          </a:xfrm>
        </p:spPr>
        <p:txBody>
          <a:bodyPr/>
          <a:lstStyle/>
          <a:p>
            <a:r>
              <a:rPr lang="ru-RU" dirty="0"/>
              <a:t>В ПОКЛОНЕНИИ ХРИСТУ СОКРЫТЫ СОКРОВЕННЫЕ ПОТРЕБНОСТИ ДУШИ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F66A7-72D6-8742-A6F5-BC13DE6A6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168352"/>
          </a:xfrm>
        </p:spPr>
        <p:txBody>
          <a:bodyPr/>
          <a:lstStyle/>
          <a:p>
            <a:pPr lvl="0"/>
            <a:r>
              <a:rPr lang="ru-RU" sz="2800" dirty="0"/>
              <a:t>Искупление моих грехов</a:t>
            </a:r>
            <a:endParaRPr lang="en-US" sz="2800" dirty="0"/>
          </a:p>
          <a:p>
            <a:pPr lvl="0"/>
            <a:r>
              <a:rPr lang="ru-RU" sz="2800" dirty="0"/>
              <a:t>Историю моей значимости</a:t>
            </a:r>
            <a:endParaRPr lang="en-US" sz="2800" dirty="0"/>
          </a:p>
          <a:p>
            <a:pPr lvl="0"/>
            <a:r>
              <a:rPr lang="ru-RU" sz="2800" dirty="0"/>
              <a:t>Источник моего мира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0AD38-C0DB-B546-A3C9-DA17D2AB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71773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8986A-DD09-B946-AE02-AC8E80DC3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112568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12:20</a:t>
            </a:r>
            <a:r>
              <a:rPr lang="ru-RU" sz="2800" dirty="0"/>
              <a:t> Среди </a:t>
            </a:r>
            <a:r>
              <a:rPr lang="ru-RU" sz="2800" b="1" dirty="0"/>
              <a:t>пришедших на праздник для поклонения</a:t>
            </a:r>
            <a:r>
              <a:rPr lang="ru-RU" sz="2800" dirty="0"/>
              <a:t> было несколько греков. 21 Они подошли к Филиппу, ученику Иисуса, который был родом из </a:t>
            </a:r>
            <a:r>
              <a:rPr lang="ru-RU" sz="2800" dirty="0" err="1"/>
              <a:t>Вифсаиды</a:t>
            </a:r>
            <a:r>
              <a:rPr lang="ru-RU" sz="2800" dirty="0"/>
              <a:t> в Галилее, и попросили: «Господин, мы бы хотели увидеть Иисуса». </a:t>
            </a:r>
            <a:r>
              <a:rPr lang="ru-RU" sz="2800" baseline="30000" dirty="0"/>
              <a:t>22</a:t>
            </a:r>
            <a:r>
              <a:rPr lang="ru-RU" sz="2800" dirty="0"/>
              <a:t> Филипп пошел к Андрею, и они вдвоем подошли и сказали об этом Иисусу. </a:t>
            </a:r>
            <a:r>
              <a:rPr lang="ru-RU" sz="2800" baseline="30000" dirty="0"/>
              <a:t>23</a:t>
            </a:r>
            <a:r>
              <a:rPr lang="ru-RU" sz="2800" dirty="0"/>
              <a:t> Иисус ответил: «</a:t>
            </a:r>
            <a:r>
              <a:rPr lang="ru-RU" sz="2800" b="1" i="1" dirty="0"/>
              <a:t>Настал час прославиться Сыну Человеческому...</a:t>
            </a:r>
            <a:r>
              <a:rPr lang="ru-RU" sz="2800" dirty="0"/>
              <a:t>» 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(Евангелие от Иоанна 12:20-23)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240EF-17DC-9342-8725-5FCC734C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871097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0846A-5214-E74F-A5E5-8690C52C0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443"/>
            <a:ext cx="8229600" cy="5016782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117:26</a:t>
            </a:r>
            <a:r>
              <a:rPr lang="ru-RU" sz="2800" dirty="0"/>
              <a:t> Благословен Тот, Кто приходит во имя Господа! Благословляем вас из дома Господа! </a:t>
            </a:r>
            <a:r>
              <a:rPr lang="ru-RU" sz="2800" baseline="30000" dirty="0"/>
              <a:t>27</a:t>
            </a:r>
            <a:r>
              <a:rPr lang="ru-RU" sz="2800" dirty="0"/>
              <a:t> Господь – наш Бог, и Он осиял нас. </a:t>
            </a:r>
            <a:r>
              <a:rPr lang="ru-RU" sz="2800" b="1" dirty="0"/>
              <a:t>Вяжите веревками праздничную жертву, ведите к рогам жертвенника</a:t>
            </a:r>
            <a:r>
              <a:rPr lang="ru-RU" sz="2800" dirty="0"/>
              <a:t>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(Псалом 117:26-27)</a:t>
            </a:r>
            <a:r>
              <a:rPr lang="en-US" sz="28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5BB68-8F2D-D24C-B41B-662D4A866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173068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600F5-3A20-7449-8C03-40F2CBDD6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ИСКУПЛЕНИЕ МОИХ ГРЕХОВ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FD55B-5C5F-E246-A335-E6E4CC067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Царь </a:t>
            </a:r>
            <a:r>
              <a:rPr lang="ru-RU" sz="2800" b="1" u="sng" dirty="0">
                <a:solidFill>
                  <a:srgbClr val="FFC000"/>
                </a:solidFill>
              </a:rPr>
              <a:t>платит</a:t>
            </a:r>
            <a:r>
              <a:rPr lang="ru-RU" sz="2800" dirty="0"/>
              <a:t> за мои грехи</a:t>
            </a:r>
          </a:p>
          <a:p>
            <a:r>
              <a:rPr lang="ru-RU" sz="2800" dirty="0"/>
              <a:t>Царь </a:t>
            </a:r>
            <a:r>
              <a:rPr lang="ru-RU" sz="2800" b="1" u="sng" dirty="0">
                <a:solidFill>
                  <a:srgbClr val="FFC000"/>
                </a:solidFill>
              </a:rPr>
              <a:t>выкупает</a:t>
            </a:r>
            <a:r>
              <a:rPr lang="ru-RU" sz="2800" dirty="0"/>
              <a:t> меня из рабства моих грехов</a:t>
            </a:r>
            <a:endParaRPr lang="en-US" sz="2800" dirty="0"/>
          </a:p>
          <a:p>
            <a:r>
              <a:rPr lang="ru-RU" sz="2800" dirty="0"/>
              <a:t>Царь дарит возможность </a:t>
            </a:r>
            <a:br>
              <a:rPr lang="ru-RU" sz="2800" dirty="0"/>
            </a:br>
            <a:r>
              <a:rPr lang="ru-RU" sz="2800" b="1" u="sng" dirty="0">
                <a:solidFill>
                  <a:srgbClr val="FFC000"/>
                </a:solidFill>
              </a:rPr>
              <a:t>не повторять</a:t>
            </a:r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/>
              <a:t>мои грехи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8BE3F1-E844-BA44-84E2-50F369E83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948874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2C11E-E726-1940-9996-4C1B96F8A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443"/>
            <a:ext cx="8229600" cy="5016782"/>
          </a:xfrm>
        </p:spPr>
        <p:txBody>
          <a:bodyPr/>
          <a:lstStyle/>
          <a:p>
            <a:r>
              <a:rPr lang="ru-RU" sz="2800" b="1" i="1" dirty="0"/>
              <a:t>Как часто сегодня мы хотим исправить ошибки прошлого идолами настоящего? </a:t>
            </a:r>
            <a:r>
              <a:rPr lang="ru-RU" sz="2800" i="1" dirty="0"/>
              <a:t>Кто платит за наших грехи сегодня? Готовы ли мы принять искупление Христа?</a:t>
            </a:r>
            <a:r>
              <a:rPr lang="ru-RU" sz="2800" dirty="0"/>
              <a:t> </a:t>
            </a:r>
          </a:p>
          <a:p>
            <a:r>
              <a:rPr lang="ru-RU" sz="2800" b="1" dirty="0"/>
              <a:t>В поклонении Христу, и только в поклонении Христу, сокрыты сокровенные потребности души.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5CC4C-3458-C441-92B6-F29E45FE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23590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8F442-E138-4644-AC50-99BAE6591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12:24</a:t>
            </a:r>
            <a:r>
              <a:rPr lang="ru-RU" sz="2800" dirty="0"/>
              <a:t> «...</a:t>
            </a:r>
            <a:r>
              <a:rPr lang="ru-RU" sz="2800" i="1" dirty="0"/>
              <a:t>Говорю вам истину: если пшеничное зерно не упадет в землю и не умрет, то оно останется одним зерном. Если же оно умрет, то из него произойдет много зерен.</a:t>
            </a:r>
            <a:r>
              <a:rPr lang="ru-RU" sz="2800" dirty="0"/>
              <a:t> </a:t>
            </a:r>
            <a:r>
              <a:rPr lang="ru-RU" sz="2800" baseline="30000" dirty="0"/>
              <a:t>25</a:t>
            </a:r>
            <a:r>
              <a:rPr lang="ru-RU" sz="2800" dirty="0"/>
              <a:t> </a:t>
            </a:r>
            <a:r>
              <a:rPr lang="ru-RU" sz="2800" i="1" dirty="0"/>
              <a:t>Тот, кто любит свою жизнь, тот потеряет ее, но кто возненавидит свою жизнь в этом мире, тот сохранит ее для вечной жизни.</a:t>
            </a:r>
            <a:r>
              <a:rPr lang="ru-RU" sz="2800" dirty="0"/>
              <a:t> </a:t>
            </a:r>
            <a:r>
              <a:rPr lang="ru-RU" sz="2800" baseline="30000" dirty="0"/>
              <a:t>26</a:t>
            </a:r>
            <a:r>
              <a:rPr lang="ru-RU" sz="2800" dirty="0"/>
              <a:t> </a:t>
            </a:r>
            <a:r>
              <a:rPr lang="ru-RU" sz="2800" i="1" dirty="0"/>
              <a:t>Тот, кто служит Мне, должен и следовать за Мной. И где Я, там будет и Мой слуга. И </a:t>
            </a:r>
            <a:r>
              <a:rPr lang="ru-RU" sz="2800" b="1" i="1" dirty="0"/>
              <a:t>Отец Мой прославит того, кто служит Мне</a:t>
            </a:r>
            <a:r>
              <a:rPr lang="ru-RU" sz="2800" dirty="0"/>
              <a:t>».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(Евангелие от Иоанна 12:12-26)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353F1-9996-4D44-B823-E80A97F07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553533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C07D3-A237-DF49-9CAE-5390C18B6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МОЕЙ ЗНАЧИМОСТИ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0E292-C0C5-9B47-88E6-399E13141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Царь дарит мне жизнь, </a:t>
            </a:r>
            <a:r>
              <a:rPr lang="ru-RU" sz="2800" b="1" u="sng" dirty="0">
                <a:solidFill>
                  <a:srgbClr val="FFC000"/>
                </a:solidFill>
              </a:rPr>
              <a:t>умирая</a:t>
            </a:r>
            <a:r>
              <a:rPr lang="ru-RU" sz="2800" dirty="0"/>
              <a:t> за меня</a:t>
            </a:r>
          </a:p>
          <a:p>
            <a:r>
              <a:rPr lang="ru-RU" sz="2800" dirty="0"/>
              <a:t>Царь дарит мне вечность, </a:t>
            </a:r>
            <a:r>
              <a:rPr lang="ru-RU" sz="2800" b="1" u="sng" dirty="0">
                <a:solidFill>
                  <a:srgbClr val="FFC000"/>
                </a:solidFill>
              </a:rPr>
              <a:t>воскресая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EDF24-10CF-4444-A4E1-F5D6E245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869499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3D836-0CD8-B144-8D29-2F024B07C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443"/>
            <a:ext cx="8229600" cy="5016782"/>
          </a:xfrm>
        </p:spPr>
        <p:txBody>
          <a:bodyPr/>
          <a:lstStyle/>
          <a:p>
            <a:r>
              <a:rPr lang="ru-RU" sz="2800" i="1" dirty="0"/>
              <a:t>Какие истории дарят нам значимость сегодня? В чём мы находим её? В чём обретаем?</a:t>
            </a:r>
            <a:r>
              <a:rPr lang="ru-RU" sz="2800" dirty="0"/>
              <a:t> </a:t>
            </a:r>
          </a:p>
          <a:p>
            <a:r>
              <a:rPr lang="ru-RU" sz="2800" b="1" dirty="0"/>
              <a:t>В поклонении Христу, и только в поклонении Христу, сокрыты сокровенные потребности души.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10BE9-1B41-F148-8C55-97A92550A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33204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AFA21-EE82-6E44-9F07-959C6617C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20689"/>
            <a:ext cx="8229600" cy="4824536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12:20</a:t>
            </a:r>
            <a:r>
              <a:rPr lang="ru-RU" sz="2800" dirty="0"/>
              <a:t> Среди </a:t>
            </a:r>
            <a:r>
              <a:rPr lang="ru-RU" sz="2800" b="1" dirty="0"/>
              <a:t>пришедших на праздник для поклонения</a:t>
            </a:r>
            <a:r>
              <a:rPr lang="ru-RU" sz="2800" dirty="0"/>
              <a:t> было несколько греков…  </a:t>
            </a:r>
            <a:r>
              <a:rPr lang="ru-RU" sz="2800" baseline="30000" dirty="0"/>
              <a:t>32</a:t>
            </a:r>
            <a:r>
              <a:rPr lang="ru-RU" sz="2800" dirty="0"/>
              <a:t> </a:t>
            </a:r>
            <a:r>
              <a:rPr lang="ru-RU" sz="2800" b="1" i="1" dirty="0"/>
              <a:t>Но когда Я буду поднят от земли, Я всех привлеку к Себе</a:t>
            </a:r>
            <a:r>
              <a:rPr lang="ru-RU" sz="2800" dirty="0"/>
              <a:t>». </a:t>
            </a:r>
            <a:r>
              <a:rPr lang="ru-RU" sz="2800" baseline="30000" dirty="0"/>
              <a:t>33</a:t>
            </a:r>
            <a:r>
              <a:rPr lang="ru-RU" sz="2800" dirty="0"/>
              <a:t> Это Он сказал, давая им понять, какой смертью Он умрет.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(Евангелие от Иоанна 12:20, 32-33)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0F83F-A29D-2C4A-8589-977C2AEE3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513666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114F9-EAA3-3A42-837C-67758A08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 МОЕГО МИРА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D4549-EDDB-464C-A2B5-6957664D3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Иисус примиряет меня с </a:t>
            </a:r>
            <a:r>
              <a:rPr lang="ru-RU" sz="2800" b="1" u="sng" dirty="0">
                <a:solidFill>
                  <a:srgbClr val="FFC000"/>
                </a:solidFill>
              </a:rPr>
              <a:t>Богом</a:t>
            </a:r>
            <a:endParaRPr lang="en-US" sz="2800" dirty="0">
              <a:solidFill>
                <a:srgbClr val="FFC000"/>
              </a:solidFill>
            </a:endParaRPr>
          </a:p>
          <a:p>
            <a:r>
              <a:rPr lang="ru-RU" sz="2800"/>
              <a:t>Иисус примиряет </a:t>
            </a:r>
            <a:r>
              <a:rPr lang="ru-RU" sz="2800" dirty="0"/>
              <a:t>меня с </a:t>
            </a:r>
            <a:r>
              <a:rPr lang="ru-RU" sz="2800" b="1" u="sng" dirty="0">
                <a:solidFill>
                  <a:srgbClr val="FFC000"/>
                </a:solidFill>
              </a:rPr>
              <a:t>другими людьми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22E5B-0C4D-2545-9317-2B8463991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225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E6306-AE13-7449-971A-703CF3A2B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 ЧТО МЫ ВЕРИМ: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19AA5-FE74-7648-957B-4CE7D937E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i="1" dirty="0"/>
              <a:t>Как и зачем Бог создал нас? Бог создал нас мужчинами и женщинами по Своему образу, чтобы мы знали и любили Его, жили с Ним и славили Его. И потому нам, созданным Богом, надлежит жить ради Его славы.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(Катехизис нового города, вопрос №6)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D5059-3F5B-904B-B03B-BB3421DD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145410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1B731-8220-5F41-B6BD-71C6EC3F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644872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A118DB-72FD-EB44-BC18-7A7F71B01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ЭТО СТОИТ ЗАПОМНИТЬ: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C24B5-A357-BA41-85E5-EAA2CC13A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aseline="30000" dirty="0"/>
              <a:t>36:4</a:t>
            </a:r>
            <a:r>
              <a:rPr lang="ru-RU" sz="2800" dirty="0"/>
              <a:t> Радуйся Господу, и Он исполнит желания твоего сердца.</a:t>
            </a:r>
            <a:endParaRPr lang="en-US" sz="2800" dirty="0"/>
          </a:p>
          <a:p>
            <a:pPr marL="0" indent="0" algn="r">
              <a:buNone/>
            </a:pPr>
            <a:r>
              <a:rPr lang="ru-RU" sz="2800" dirty="0"/>
              <a:t>(Псалом 36:4)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5F8F3E-1012-EE48-9163-317B55314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2257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18BB8-7A51-B148-A78C-7F258AE78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944216"/>
          </a:xfrm>
        </p:spPr>
        <p:txBody>
          <a:bodyPr/>
          <a:lstStyle/>
          <a:p>
            <a:r>
              <a:rPr lang="ru-RU" dirty="0"/>
              <a:t>В ПОКЛОНЕНИИ ХРИСТУ СОКРЫТЫ СОКРОВЕННЫЕ ПОТРЕБНОСТИ ДУШИ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F66A7-72D6-8742-A6F5-BC13DE6A6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168352"/>
          </a:xfrm>
        </p:spPr>
        <p:txBody>
          <a:bodyPr/>
          <a:lstStyle/>
          <a:p>
            <a:pPr lvl="0"/>
            <a:r>
              <a:rPr lang="ru-RU" sz="2800" dirty="0"/>
              <a:t>Искупление моих грехов</a:t>
            </a:r>
            <a:endParaRPr lang="en-US" sz="2800" dirty="0"/>
          </a:p>
          <a:p>
            <a:pPr lvl="0"/>
            <a:r>
              <a:rPr lang="ru-RU" sz="2800" dirty="0"/>
              <a:t>Историю моей значимости</a:t>
            </a:r>
            <a:endParaRPr lang="en-US" sz="2800" dirty="0"/>
          </a:p>
          <a:p>
            <a:pPr lvl="0"/>
            <a:r>
              <a:rPr lang="ru-RU" sz="2800" dirty="0"/>
              <a:t>Источник моего мира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0AD38-C0DB-B546-A3C9-DA17D2AB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713206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F150C-760F-BC4B-8084-46373EB3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СЛЕДУЮЩИЙ РАЗ: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10E53-8E14-C649-82F5-0955BFCAB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/>
              <a:t>Как воскресенье Христу к жизни в полной мере пробуждает меня?</a:t>
            </a:r>
            <a:endParaRPr lang="en-US" sz="28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A4A1E-F7CC-6343-88B1-977B8A960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81096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45102-6D5F-CF4E-9BD8-8FE02B907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35186-47D5-574B-A540-4E2B35E64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1"/>
            <a:ext cx="8229600" cy="4176465"/>
          </a:xfrm>
        </p:spPr>
        <p:txBody>
          <a:bodyPr/>
          <a:lstStyle/>
          <a:p>
            <a:r>
              <a:rPr lang="ru-RU" sz="2800" dirty="0"/>
              <a:t>О чём мы думаем, когда мы остаёмся наедине с собой? Эти мысли и говорят нам о том, чему мы на самом деле поклоняемся. Именно с этих мыслей всё и начинается. </a:t>
            </a:r>
          </a:p>
          <a:p>
            <a:r>
              <a:rPr lang="ru-RU" sz="2800" dirty="0"/>
              <a:t>Поэтому </a:t>
            </a:r>
            <a:r>
              <a:rPr lang="ru-RU" sz="2800" b="1" dirty="0"/>
              <a:t>попробуйте приучить себя не просто приносить все свои самые сокровенные желания Господу, но славить Его ими</a:t>
            </a:r>
            <a:r>
              <a:rPr lang="ru-RU" sz="2800" dirty="0"/>
              <a:t>. 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D4484-3A65-0048-B924-22E2D2316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18110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B926F-708F-CD4E-AE7B-06CF33087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8195"/>
            <a:ext cx="8363272" cy="5017029"/>
          </a:xfrm>
        </p:spPr>
        <p:txBody>
          <a:bodyPr/>
          <a:lstStyle/>
          <a:p>
            <a:pPr marL="0" indent="0">
              <a:buNone/>
            </a:pPr>
            <a:r>
              <a:rPr lang="ru-RU" sz="2800" i="1" dirty="0"/>
              <a:t>При этом причина выбрать какого-либо бога или что-то духовное… кроется в том, что практически </a:t>
            </a:r>
            <a:r>
              <a:rPr lang="ru-RU" sz="2800" b="1" i="1" dirty="0"/>
              <a:t>любой другой предмет поклонения сожрёт вас заживо</a:t>
            </a:r>
            <a:r>
              <a:rPr lang="ru-RU" sz="2800" i="1" dirty="0"/>
              <a:t>.</a:t>
            </a:r>
            <a:r>
              <a:rPr lang="en-US" sz="2800" dirty="0"/>
              <a:t> </a:t>
            </a:r>
            <a:endParaRPr lang="ru-RU" sz="2800" dirty="0"/>
          </a:p>
          <a:p>
            <a:pPr marL="0" indent="0" algn="r">
              <a:buNone/>
            </a:pPr>
            <a:r>
              <a:rPr lang="ru-RU" sz="2800" dirty="0"/>
              <a:t>Дэвид </a:t>
            </a:r>
            <a:r>
              <a:rPr lang="ru-RU" sz="2800" dirty="0" err="1"/>
              <a:t>Фостер</a:t>
            </a:r>
            <a:r>
              <a:rPr lang="ru-RU" sz="2800" dirty="0"/>
              <a:t> Уоллес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2DD1B8-AE9A-034E-B948-E42AFB663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2172831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Default Desig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70121</TotalTime>
  <Words>657</Words>
  <Application>Microsoft Macintosh PowerPoint</Application>
  <PresentationFormat>On-screen Show (4:3)</PresentationFormat>
  <Paragraphs>95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Arial Black</vt:lpstr>
      <vt:lpstr>Calibri</vt:lpstr>
      <vt:lpstr>Century Gothic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НАШ ПУТЬ СПАСЕНИЯ:</vt:lpstr>
      <vt:lpstr>В ПРОШЛЫЙ РАЗ:  В ПОНИМАНИИ, ЧТО БЕЗ ХРИСТА Я НИКУДА СОКРЫТО СЧАСТЬЕ БЫТИЯ</vt:lpstr>
      <vt:lpstr>ТРИ ВЕЩИ, ЧТО ИСКАЛИ И НЕ НАШЛИ ИЗАИЛЬТЯНЕ В ИИСУСЕ ТОГДА И ТЕ ТРИ ВЕЩИ, ЧТО СЕГОДНЯ МЫ МОЖЕМ НАЙТИ ТОЛЬКО ВО ХРИСТЕ:</vt:lpstr>
      <vt:lpstr>PowerPoint Presentation</vt:lpstr>
      <vt:lpstr>В ПОКЛОНЕНИИ ХРИСТУ СОКРЫТЫ СОКРОВЕННЫЕ ПОТРЕБНОСТИ ДУШИ</vt:lpstr>
      <vt:lpstr>PowerPoint Presentation</vt:lpstr>
      <vt:lpstr>PowerPoint Presentation</vt:lpstr>
      <vt:lpstr>ИСКУПЛЕНИЕ МОИХ ГРЕХОВ</vt:lpstr>
      <vt:lpstr>PowerPoint Presentation</vt:lpstr>
      <vt:lpstr>PowerPoint Presentation</vt:lpstr>
      <vt:lpstr>ИСТОРИЯ МОЕЙ ЗНАЧИМОСТИ</vt:lpstr>
      <vt:lpstr>PowerPoint Presentation</vt:lpstr>
      <vt:lpstr>PowerPoint Presentation</vt:lpstr>
      <vt:lpstr>ИСТОЧНИК МОЕГО МИРА</vt:lpstr>
      <vt:lpstr>ВО ЧТО МЫ ВЕРИМ:</vt:lpstr>
      <vt:lpstr>PowerPoint Presentation</vt:lpstr>
      <vt:lpstr>ЭТО СТОИТ ЗАПОМНИТЬ:</vt:lpstr>
      <vt:lpstr>В ПОКЛОНЕНИИ ХРИСТУ СОКРЫТЫ СОКРОВЕННЫЕ ПОТРЕБНОСТИ ДУШИ</vt:lpstr>
      <vt:lpstr>В СЛЕДУЮЩИЙ РАЗ:</vt:lpstr>
      <vt:lpstr>ПРИМЕНЕНИЕ:</vt:lpstr>
      <vt:lpstr>PowerPoint Presentation</vt:lpstr>
    </vt:vector>
  </TitlesOfParts>
  <Company>New Life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Constantin Lysakov</dc:creator>
  <cp:lastModifiedBy>Constantin Lysakov</cp:lastModifiedBy>
  <cp:revision>510</cp:revision>
  <dcterms:created xsi:type="dcterms:W3CDTF">2007-09-01T11:31:24Z</dcterms:created>
  <dcterms:modified xsi:type="dcterms:W3CDTF">2019-04-14T05:19:09Z</dcterms:modified>
</cp:coreProperties>
</file>