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754" r:id="rId2"/>
    <p:sldId id="737" r:id="rId3"/>
    <p:sldId id="775" r:id="rId4"/>
    <p:sldId id="717" r:id="rId5"/>
    <p:sldId id="776" r:id="rId6"/>
    <p:sldId id="777" r:id="rId7"/>
    <p:sldId id="783" r:id="rId8"/>
    <p:sldId id="781" r:id="rId9"/>
    <p:sldId id="782" r:id="rId10"/>
    <p:sldId id="784" r:id="rId11"/>
    <p:sldId id="785" r:id="rId12"/>
    <p:sldId id="786" r:id="rId13"/>
    <p:sldId id="787" r:id="rId14"/>
    <p:sldId id="788" r:id="rId15"/>
    <p:sldId id="789" r:id="rId16"/>
    <p:sldId id="790" r:id="rId17"/>
    <p:sldId id="791" r:id="rId18"/>
    <p:sldId id="778" r:id="rId19"/>
    <p:sldId id="792" r:id="rId20"/>
    <p:sldId id="793" r:id="rId21"/>
    <p:sldId id="79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  <a:srgbClr val="EAEAE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76" autoAdjust="0"/>
    <p:restoredTop sz="99618" autoAdjust="0"/>
  </p:normalViewPr>
  <p:slideViewPr>
    <p:cSldViewPr>
      <p:cViewPr>
        <p:scale>
          <a:sx n="120" d="100"/>
          <a:sy n="120" d="100"/>
        </p:scale>
        <p:origin x="1768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F491-22BD-4E1B-8C9F-6452A8433F08}" type="datetimeFigureOut">
              <a:rPr lang="en-US" smtClean="0"/>
              <a:pPr/>
              <a:t>3/26/16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4B103-670D-461D-A140-FD1669ADF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19184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CE5C-35A6-4CBE-BEBA-80E092A828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5C71-981B-47E3-B65D-1F6720F51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932C-5426-4E7B-9804-90820C0A7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298A3-2281-4EF1-989D-80DD8D06C7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6544-9597-4B1C-8F2B-A292FAF912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93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17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err="1" smtClean="0"/>
              <a:t>Click</a:t>
            </a:r>
            <a:r>
              <a:rPr lang="ru-RU" dirty="0" smtClean="0"/>
              <a:t> to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text</a:t>
            </a:r>
            <a:r>
              <a:rPr lang="ru-RU" dirty="0" smtClean="0"/>
              <a:t> </a:t>
            </a:r>
            <a:r>
              <a:rPr lang="ru-RU" dirty="0" err="1" smtClean="0"/>
              <a:t>styles</a:t>
            </a:r>
            <a:endParaRPr lang="ru-RU" dirty="0" smtClean="0"/>
          </a:p>
          <a:p>
            <a:pPr lvl="1"/>
            <a:r>
              <a:rPr lang="ru-RU" dirty="0" err="1" smtClean="0"/>
              <a:t>Second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2"/>
            <a:r>
              <a:rPr lang="ru-RU" dirty="0" err="1" smtClean="0"/>
              <a:t>Third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3"/>
            <a:r>
              <a:rPr lang="ru-RU" dirty="0" err="1" smtClean="0"/>
              <a:t>Fourth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  <a:p>
            <a:pPr lvl="4"/>
            <a:r>
              <a:rPr lang="ru-RU" dirty="0" err="1" smtClean="0"/>
              <a:t>Fifth</a:t>
            </a:r>
            <a:r>
              <a:rPr lang="ru-RU" dirty="0" smtClean="0"/>
              <a:t> </a:t>
            </a:r>
            <a:r>
              <a:rPr lang="ru-RU" dirty="0" err="1" smtClean="0"/>
              <a:t>level</a:t>
            </a:r>
            <a:endParaRPr lang="ru-RU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92080" y="6093296"/>
            <a:ext cx="6214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rgbClr val="FFC000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D5E7E0-810C-4B9F-922D-54076A94C7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C000"/>
          </a:solidFill>
          <a:latin typeface="Century Gothic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49899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5184576"/>
          </a:xfrm>
        </p:spPr>
        <p:txBody>
          <a:bodyPr/>
          <a:lstStyle/>
          <a:p>
            <a:r>
              <a:rPr lang="ru-RU" dirty="0" smtClean="0"/>
              <a:t>Как воскресение Христа влияет на </a:t>
            </a:r>
            <a:r>
              <a:rPr lang="ru-RU" dirty="0" smtClean="0"/>
              <a:t>нашу повседневную жизнь?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91098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Вера – это лишь первый шаг на пути открытия своего </a:t>
            </a:r>
            <a:r>
              <a:rPr lang="ru-RU" dirty="0" smtClean="0"/>
              <a:t>предназначения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14270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21:15 </a:t>
            </a:r>
            <a:r>
              <a:rPr lang="ru-RU" sz="2800" dirty="0"/>
              <a:t>Когда они закончили есть, Иисус сказал Симону Петру: «Симон, сын Иоанна, ты действительно любишь Меня больше, чем они?» «Да, Господи», – ответил тот, – «Ты знаешь, что я люблю Тебя». Иисус сказал: «Тогда паси Моих ягнят». </a:t>
            </a:r>
            <a:r>
              <a:rPr lang="ru-RU" sz="2800" baseline="30000" dirty="0"/>
              <a:t>16</a:t>
            </a:r>
            <a:r>
              <a:rPr lang="ru-RU" sz="2800" dirty="0"/>
              <a:t> И во второй раз Иисус спросил его: «Симон, сын Иоанна, любишь ли ты Меня?» Петр ответил: «Да, Господи, Ты знаешь, что я люблю Тебя». Иисус сказал: «Заботься о Моих овцах</a:t>
            </a:r>
            <a:r>
              <a:rPr lang="ru-RU" sz="2800" dirty="0" smtClean="0"/>
              <a:t>».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391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21:17</a:t>
            </a:r>
            <a:r>
              <a:rPr lang="ru-RU" sz="2800" dirty="0"/>
              <a:t> Потом Иисус в третий раз спросил Петра: «Симон, сын Иоанна, ты любишь Меня?» Петр опечалился, что Иисус спросил его в третий раз: «Любишь ли ты Меня?» – и ответил: «Господи, Ты знаешь все, Ты знаешь, что я люблю Тебя». Иисус сказал ему: «Паси Моих овец».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Евангелие от Иоанна 21:15-17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412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96144"/>
          </a:xfrm>
        </p:spPr>
        <p:txBody>
          <a:bodyPr/>
          <a:lstStyle/>
          <a:p>
            <a:r>
              <a:rPr lang="ru-RU" dirty="0" smtClean="0"/>
              <a:t>ЛЮБОВЬ К </a:t>
            </a:r>
            <a:r>
              <a:rPr lang="ru-RU" dirty="0" smtClean="0"/>
              <a:t>БОГУ: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960440"/>
          </a:xfrm>
        </p:spPr>
        <p:txBody>
          <a:bodyPr/>
          <a:lstStyle/>
          <a:p>
            <a:pPr lvl="0"/>
            <a:r>
              <a:rPr lang="ru-RU" u="sng" dirty="0" smtClean="0">
                <a:solidFill>
                  <a:srgbClr val="FFC000"/>
                </a:solidFill>
              </a:rPr>
              <a:t>Пробуждает</a:t>
            </a:r>
            <a:r>
              <a:rPr lang="ru-RU" dirty="0" smtClean="0"/>
              <a:t> </a:t>
            </a:r>
            <a:r>
              <a:rPr lang="ru-RU" dirty="0"/>
              <a:t>душу </a:t>
            </a:r>
            <a:endParaRPr lang="ru-RU" dirty="0" smtClean="0"/>
          </a:p>
          <a:p>
            <a:pPr lvl="0"/>
            <a:r>
              <a:rPr lang="ru-RU" u="sng" dirty="0" smtClean="0">
                <a:solidFill>
                  <a:srgbClr val="FFC000"/>
                </a:solidFill>
              </a:rPr>
              <a:t>Призывает</a:t>
            </a:r>
            <a:r>
              <a:rPr lang="ru-RU" dirty="0" smtClean="0"/>
              <a:t> </a:t>
            </a:r>
            <a:r>
              <a:rPr lang="ru-RU" dirty="0"/>
              <a:t>сердце </a:t>
            </a:r>
            <a:endParaRPr lang="ru-RU" dirty="0" smtClean="0"/>
          </a:p>
          <a:p>
            <a:pPr lvl="0"/>
            <a:r>
              <a:rPr lang="ru-RU" u="sng" dirty="0" smtClean="0">
                <a:solidFill>
                  <a:srgbClr val="FFC000"/>
                </a:solidFill>
              </a:rPr>
              <a:t>Проясняет</a:t>
            </a:r>
            <a:r>
              <a:rPr lang="ru-RU" dirty="0" smtClean="0"/>
              <a:t> </a:t>
            </a:r>
            <a:r>
              <a:rPr lang="ru-RU" dirty="0"/>
              <a:t>цели </a:t>
            </a:r>
            <a:endParaRPr lang="ru-RU" dirty="0" smtClean="0"/>
          </a:p>
          <a:p>
            <a:pPr lvl="0"/>
            <a:r>
              <a:rPr lang="ru-RU" u="sng" dirty="0" smtClean="0">
                <a:solidFill>
                  <a:srgbClr val="FFC000"/>
                </a:solidFill>
              </a:rPr>
              <a:t>Побуждает</a:t>
            </a:r>
            <a:r>
              <a:rPr lang="ru-RU" dirty="0" smtClean="0"/>
              <a:t> </a:t>
            </a:r>
            <a:r>
              <a:rPr lang="ru-RU" dirty="0" smtClean="0"/>
              <a:t>иначе воспринимать всё происходящее в жизни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39205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К БОГУ </a:t>
            </a:r>
            <a:br>
              <a:rPr lang="ru-RU" dirty="0" smtClean="0"/>
            </a:br>
            <a:r>
              <a:rPr lang="ru-RU" dirty="0" smtClean="0"/>
              <a:t>ПРОБУЖДАЕТ МЕНЯ: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21:15 </a:t>
            </a:r>
            <a:r>
              <a:rPr lang="ru-RU" sz="2800" dirty="0"/>
              <a:t>Когда они закончили есть, Иисус сказал Симону Петру: «Симон, сын Иоанна, ты действительно любишь Меня больше, чем они?» «Да, Господи», – ответил тот, – «Ты знаешь, что я люблю Тебя». Иисус сказал: «Тогда паси Моих ягнят</a:t>
            </a:r>
            <a:r>
              <a:rPr lang="ru-RU" sz="2800" dirty="0" smtClean="0"/>
              <a:t>».</a:t>
            </a:r>
          </a:p>
          <a:p>
            <a:pPr marL="0" indent="0" algn="r">
              <a:buNone/>
            </a:pPr>
            <a:r>
              <a:rPr lang="ru-RU" sz="2800" dirty="0" smtClean="0"/>
              <a:t>Евангелие от Иоанна 21:15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5310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332655"/>
            <a:ext cx="4040188" cy="792089"/>
          </a:xfrm>
        </p:spPr>
        <p:txBody>
          <a:bodyPr anchor="ctr"/>
          <a:lstStyle/>
          <a:p>
            <a:r>
              <a:rPr lang="ru-RU" sz="4000" b="0" dirty="0" smtClean="0">
                <a:solidFill>
                  <a:srgbClr val="FFC000"/>
                </a:solidFill>
                <a:latin typeface="Century Gothic" charset="0"/>
                <a:ea typeface="Century Gothic" charset="0"/>
                <a:cs typeface="Century Gothic" charset="0"/>
              </a:rPr>
              <a:t>УЖИН</a:t>
            </a:r>
            <a:endParaRPr lang="en-US" sz="4000" b="0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124745"/>
            <a:ext cx="4040188" cy="4536504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26:33</a:t>
            </a:r>
            <a:r>
              <a:rPr lang="ru-RU" sz="2800" dirty="0" smtClean="0"/>
              <a:t> Петр </a:t>
            </a:r>
            <a:r>
              <a:rPr lang="ru-RU" sz="2800" dirty="0"/>
              <a:t>ответил: «Даже если все Тебя оставят, я этого никогда не сделаю». </a:t>
            </a:r>
            <a:endParaRPr lang="en-US" sz="2800" dirty="0" smtClean="0"/>
          </a:p>
          <a:p>
            <a:pPr marL="0" indent="0" algn="r">
              <a:buNone/>
            </a:pPr>
            <a:r>
              <a:rPr lang="ru-RU" sz="2800" dirty="0" smtClean="0"/>
              <a:t>Матфея 26:33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4" y="332656"/>
            <a:ext cx="4041775" cy="792089"/>
          </a:xfrm>
        </p:spPr>
        <p:txBody>
          <a:bodyPr anchor="ctr"/>
          <a:lstStyle/>
          <a:p>
            <a:r>
              <a:rPr lang="ru-RU" sz="4000" b="0" dirty="0" smtClean="0">
                <a:solidFill>
                  <a:srgbClr val="FFC000"/>
                </a:solidFill>
                <a:latin typeface="Century Gothic" charset="0"/>
                <a:ea typeface="Century Gothic" charset="0"/>
                <a:cs typeface="Century Gothic" charset="0"/>
              </a:rPr>
              <a:t>ЗАВТРАК</a:t>
            </a:r>
            <a:endParaRPr lang="en-US" sz="4000" b="0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1124745"/>
            <a:ext cx="4041775" cy="4536504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21:15</a:t>
            </a:r>
            <a:r>
              <a:rPr lang="ru-RU" sz="2800" dirty="0" smtClean="0"/>
              <a:t> «Симон, сын Иоанна, ты действительно любишь Меня больше, чем они?» </a:t>
            </a:r>
          </a:p>
          <a:p>
            <a:pPr marL="0" indent="0" algn="r">
              <a:buNone/>
            </a:pPr>
            <a:r>
              <a:rPr lang="ru-RU" sz="2800" dirty="0" smtClean="0"/>
              <a:t>Иоанна 21:15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17893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ДРЕМЛЕМ: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С одной стороны Не осознаём в полной мере </a:t>
            </a:r>
            <a:r>
              <a:rPr lang="ru-RU" sz="2800" dirty="0" smtClean="0"/>
              <a:t>тяжести своего </a:t>
            </a:r>
            <a:r>
              <a:rPr lang="ru-RU" sz="2800" dirty="0" smtClean="0"/>
              <a:t>греха и потому не скорбим, как должно. </a:t>
            </a:r>
          </a:p>
          <a:p>
            <a:r>
              <a:rPr lang="ru-RU" sz="2800" dirty="0" smtClean="0"/>
              <a:t>С другой стороны, не понимаем глубины прощения и потому не радуемся, как следовало бы.</a:t>
            </a:r>
          </a:p>
          <a:p>
            <a:r>
              <a:rPr lang="ru-RU" sz="2800" dirty="0" smtClean="0"/>
              <a:t>Мир привык игнорировать дремлющих Христиан. Пробуждение начинается тогда, когда просыпаются Христиане.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77058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К БОГУ </a:t>
            </a:r>
            <a:br>
              <a:rPr lang="ru-RU" dirty="0" smtClean="0"/>
            </a:br>
            <a:r>
              <a:rPr lang="ru-RU" dirty="0" smtClean="0"/>
              <a:t>ПРИЗЫВАЕТ СЕРДЦЕ: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21:16</a:t>
            </a:r>
            <a:r>
              <a:rPr lang="ru-RU" sz="2800" dirty="0"/>
              <a:t> И во второй раз Иисус спросил его: «Симон, сын Иоанна, любишь ли ты Меня?» Петр ответил: «Да, Господи, Ты знаешь, что я люблю Тебя». Иисус сказал: «Заботься о Моих овцах».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Евангелие от Иоанна </a:t>
            </a:r>
            <a:r>
              <a:rPr lang="ru-RU" sz="2800" dirty="0" smtClean="0"/>
              <a:t>21:16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87920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944216"/>
          </a:xfrm>
        </p:spPr>
        <p:txBody>
          <a:bodyPr/>
          <a:lstStyle/>
          <a:p>
            <a:r>
              <a:rPr lang="ru-RU" dirty="0" smtClean="0"/>
              <a:t>ЭТО ПРИЗВАНИЕ К СЛУЖЕНИЮ ЛЮДЯМ СВЯЗЫВАЕТ МЕНЯ С ТРОИЦЕЙ: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240360"/>
          </a:xfrm>
        </p:spPr>
        <p:txBody>
          <a:bodyPr/>
          <a:lstStyle/>
          <a:p>
            <a:r>
              <a:rPr lang="ru-RU" sz="2800" dirty="0" smtClean="0"/>
              <a:t>В </a:t>
            </a:r>
            <a:r>
              <a:rPr lang="ru-RU" sz="2800" u="sng" dirty="0" smtClean="0">
                <a:solidFill>
                  <a:srgbClr val="FFC000"/>
                </a:solidFill>
              </a:rPr>
              <a:t>любви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baseline="30000" dirty="0" smtClean="0"/>
              <a:t>14:31</a:t>
            </a:r>
            <a:r>
              <a:rPr lang="ru-RU" sz="2800" dirty="0" smtClean="0"/>
              <a:t> </a:t>
            </a:r>
            <a:r>
              <a:rPr lang="ru-RU" sz="2800" dirty="0"/>
              <a:t>мир должен узнать, что Я люблю Отца и что Я делаю то, что Отец Мне </a:t>
            </a:r>
            <a:r>
              <a:rPr lang="ru-RU" sz="2800" dirty="0" smtClean="0"/>
              <a:t>повелел». </a:t>
            </a:r>
            <a:br>
              <a:rPr lang="ru-RU" sz="2800" dirty="0" smtClean="0"/>
            </a:br>
            <a:r>
              <a:rPr lang="ru-RU" sz="2800" dirty="0" smtClean="0"/>
              <a:t>(Ев. </a:t>
            </a:r>
            <a:r>
              <a:rPr lang="ru-RU" sz="2800" dirty="0"/>
              <a:t>от Иоанна </a:t>
            </a:r>
            <a:r>
              <a:rPr lang="ru-RU" sz="2800" dirty="0" smtClean="0"/>
              <a:t>14:31)</a:t>
            </a:r>
          </a:p>
          <a:p>
            <a:r>
              <a:rPr lang="ru-RU" sz="2800" dirty="0" smtClean="0"/>
              <a:t>В </a:t>
            </a:r>
            <a:r>
              <a:rPr lang="ru-RU" sz="2800" u="sng" dirty="0" smtClean="0">
                <a:solidFill>
                  <a:srgbClr val="FFC000"/>
                </a:solidFill>
              </a:rPr>
              <a:t>служении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aseline="30000" dirty="0"/>
              <a:t> </a:t>
            </a:r>
            <a:r>
              <a:rPr lang="ru-RU" sz="2800" baseline="30000" dirty="0" smtClean="0"/>
              <a:t>17:18</a:t>
            </a:r>
            <a:r>
              <a:rPr lang="ru-RU" sz="2800" dirty="0"/>
              <a:t> Как Ты послал Меня в мир, так и Я посылаю их в мир. </a:t>
            </a:r>
            <a:r>
              <a:rPr lang="ru-RU" sz="2800" dirty="0" smtClean="0"/>
              <a:t>(Ев. от Иоанна 17:18)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7759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К БОГУ </a:t>
            </a:r>
            <a:br>
              <a:rPr lang="ru-RU" dirty="0" smtClean="0"/>
            </a:br>
            <a:r>
              <a:rPr lang="ru-RU" dirty="0" smtClean="0"/>
              <a:t>ПРОЯСНЯЕТ ЦЕЛИ: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21:17</a:t>
            </a:r>
            <a:r>
              <a:rPr lang="ru-RU" sz="2800" dirty="0"/>
              <a:t> Потом Иисус в третий раз спросил Петра: «Симон, сын Иоанна, ты любишь Меня?» Петр опечалился, что Иисус спросил его в третий раз: «Любишь ли ты Меня?» – и ответил: «Господи, Ты знаешь все, Ты знаешь, что я люблю Тебя». Иисус сказал ему: «Паси Моих </a:t>
            </a:r>
            <a:r>
              <a:rPr lang="ru-RU" sz="2800" dirty="0" smtClean="0"/>
              <a:t>овец</a:t>
            </a:r>
            <a:r>
              <a:rPr lang="is-IS" sz="2800" dirty="0" smtClean="0"/>
              <a:t>…</a:t>
            </a:r>
            <a:r>
              <a:rPr lang="ru-RU" sz="2800" dirty="0" smtClean="0"/>
              <a:t> Потом </a:t>
            </a:r>
            <a:r>
              <a:rPr lang="ru-RU" sz="2800" dirty="0"/>
              <a:t>Он сказал ему: «Следуй за Мной!» </a:t>
            </a:r>
            <a:endParaRPr lang="ru-RU" sz="2800" dirty="0" smtClean="0"/>
          </a:p>
          <a:p>
            <a:pPr marL="0" indent="0" algn="r">
              <a:buNone/>
            </a:pPr>
            <a:r>
              <a:rPr lang="ru-RU" sz="2800" dirty="0" smtClean="0"/>
              <a:t>Евангелие </a:t>
            </a:r>
            <a:r>
              <a:rPr lang="ru-RU" sz="2800" dirty="0"/>
              <a:t>от Иоанна </a:t>
            </a:r>
            <a:r>
              <a:rPr lang="ru-RU" sz="2800" dirty="0" smtClean="0"/>
              <a:t>21:17</a:t>
            </a:r>
            <a:r>
              <a:rPr lang="ru-RU" sz="2800" dirty="0"/>
              <a:t> </a:t>
            </a:r>
            <a:r>
              <a:rPr lang="ru-RU" sz="2800" dirty="0" smtClean="0"/>
              <a:t>и 19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892698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К БОГУ </a:t>
            </a:r>
            <a:br>
              <a:rPr lang="ru-RU" dirty="0" smtClean="0"/>
            </a:br>
            <a:r>
              <a:rPr lang="ru-RU" dirty="0" smtClean="0"/>
              <a:t>ПРОЯСНЯЕТ ЦЕЛИ: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21:20</a:t>
            </a:r>
            <a:r>
              <a:rPr lang="ru-RU" sz="2800" dirty="0"/>
              <a:t> Петр обернулся и увидел ученика, которого Иисус любил, тот тоже шел за </a:t>
            </a:r>
            <a:r>
              <a:rPr lang="ru-RU" sz="2800" dirty="0" smtClean="0"/>
              <a:t>ними</a:t>
            </a:r>
            <a:r>
              <a:rPr lang="is-IS" sz="2800" dirty="0" smtClean="0"/>
              <a:t>…</a:t>
            </a:r>
            <a:r>
              <a:rPr lang="ru-RU" sz="2800" dirty="0" smtClean="0"/>
              <a:t> </a:t>
            </a:r>
            <a:r>
              <a:rPr lang="ru-RU" sz="2800" baseline="30000" dirty="0" smtClean="0"/>
              <a:t>21</a:t>
            </a:r>
            <a:r>
              <a:rPr lang="ru-RU" sz="2800" dirty="0"/>
              <a:t> Когда Петр его увидел, он спросил Иисуса: «Господи, а с ним как будет?» </a:t>
            </a:r>
            <a:r>
              <a:rPr lang="ru-RU" sz="2800" baseline="30000" dirty="0"/>
              <a:t>22</a:t>
            </a:r>
            <a:r>
              <a:rPr lang="ru-RU" sz="2800" dirty="0"/>
              <a:t> Иисус ответил: «Если даже Я захочу, чтобы он был жив, пока Я не приду, что тебе до этого? Ты следуй за Мной».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Евангелие от Иоанна </a:t>
            </a:r>
            <a:r>
              <a:rPr lang="ru-RU" sz="2800" dirty="0" smtClean="0"/>
              <a:t>21:20-22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4587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ВО ВСЁМ: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Свои дары мы проецируем на окружающих</a:t>
            </a:r>
          </a:p>
          <a:p>
            <a:r>
              <a:rPr lang="ru-RU" dirty="0" smtClean="0"/>
              <a:t>Чужим дарам мы завидуем</a:t>
            </a:r>
          </a:p>
          <a:p>
            <a:r>
              <a:rPr lang="ru-RU" dirty="0"/>
              <a:t>В</a:t>
            </a:r>
            <a:r>
              <a:rPr lang="ru-RU" dirty="0" smtClean="0"/>
              <a:t> результате не делаем того, к чему призвал именно нас Господь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4489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1">
                    <a:lumMod val="75000"/>
                  </a:schemeClr>
                </a:solidFill>
              </a:rPr>
              <a:t>5:1 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Будучи сам старейшиной и свидетелем страданий Христа, а также соучастником Его славы, которая должна открыться, я прошу ваших старейшин: </a:t>
            </a:r>
            <a:r>
              <a:rPr lang="ru-RU" sz="2800" baseline="30000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 пасите Божье стадо, оставленное вам на попечение, наблюдая за ним </a:t>
            </a:r>
            <a:r>
              <a:rPr lang="ru-RU" sz="2800" b="1" dirty="0"/>
              <a:t>не по принуждению, а с желанием, как угодно Богу, и не ради низкой корысти, а из усердия</a:t>
            </a:r>
            <a:r>
              <a:rPr lang="ru-RU" sz="2800" dirty="0"/>
              <a:t>. </a:t>
            </a:r>
            <a:r>
              <a:rPr lang="ru-RU" sz="2800" baseline="30000" dirty="0"/>
              <a:t>3</a:t>
            </a:r>
            <a:r>
              <a:rPr lang="ru-RU" sz="2800" dirty="0"/>
              <a:t> </a:t>
            </a:r>
            <a:r>
              <a:rPr lang="ru-RU" sz="2800" b="1" dirty="0"/>
              <a:t>Не властвуйте над вверенными вам людьми, но подавайте стаду хороший пример</a:t>
            </a:r>
            <a:r>
              <a:rPr lang="ru-RU" sz="2800" dirty="0"/>
              <a:t>. </a:t>
            </a:r>
            <a:r>
              <a:rPr lang="ru-RU" sz="2800" baseline="30000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 И когда придет Главный Пастырь, тогда вы получите неувядающий венец славы.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1 Послание Петра 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5:1-4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54474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72208"/>
          </a:xfrm>
        </p:spPr>
        <p:txBody>
          <a:bodyPr/>
          <a:lstStyle/>
          <a:p>
            <a:r>
              <a:rPr lang="ru-RU" dirty="0" smtClean="0"/>
              <a:t>ЛЮБОВЬ К БОГУ ПОБУЖДАЕТ МЕНЯ ВСЁ ВОКРУГ ВОСПРИНИМАТЬ ИНАЧЕ: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600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контексте общины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поклонение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духовное становление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служение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</a:t>
            </a:r>
            <a:r>
              <a:rPr lang="ru-RU" dirty="0" err="1" smtClean="0"/>
              <a:t>благовестие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34939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КАЖДЫЙ ИЗ НАСВ</a:t>
            </a:r>
            <a:br>
              <a:rPr lang="ru-RU" dirty="0" smtClean="0"/>
            </a:br>
            <a:r>
              <a:rPr lang="ru-RU" dirty="0" smtClean="0"/>
              <a:t>ДУХОВНОМ ПОИСКЕ?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Верим ли мы в воскресение Иисуса Христа из мёртвых? </a:t>
            </a:r>
          </a:p>
          <a:p>
            <a:r>
              <a:rPr lang="ru-RU" sz="2800" dirty="0" smtClean="0"/>
              <a:t>Принимаем ли мы этот исторический факт не только умом, но и сердцем? </a:t>
            </a:r>
          </a:p>
          <a:p>
            <a:r>
              <a:rPr lang="ru-RU" sz="2800" dirty="0" smtClean="0"/>
              <a:t>Не останавливаясь на полпути, не скатываясь к тому, чтобы пытаться заслужить прощение служением, примем прощение даром!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401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96144"/>
          </a:xfrm>
        </p:spPr>
        <p:txBody>
          <a:bodyPr/>
          <a:lstStyle/>
          <a:p>
            <a:r>
              <a:rPr lang="ru-RU" dirty="0" smtClean="0"/>
              <a:t>ЛЮБОВЬ К </a:t>
            </a:r>
            <a:r>
              <a:rPr lang="ru-RU" dirty="0" smtClean="0"/>
              <a:t>БОГУ: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960440"/>
          </a:xfrm>
        </p:spPr>
        <p:txBody>
          <a:bodyPr/>
          <a:lstStyle/>
          <a:p>
            <a:pPr lvl="0"/>
            <a:r>
              <a:rPr lang="ru-RU" sz="2800" dirty="0" smtClean="0"/>
              <a:t>Пробуждает </a:t>
            </a:r>
            <a:r>
              <a:rPr lang="ru-RU" sz="2800" dirty="0"/>
              <a:t>душу </a:t>
            </a:r>
            <a:endParaRPr lang="ru-RU" sz="2800" dirty="0" smtClean="0"/>
          </a:p>
          <a:p>
            <a:pPr lvl="0"/>
            <a:r>
              <a:rPr lang="ru-RU" sz="2800" dirty="0" smtClean="0"/>
              <a:t>Призывает </a:t>
            </a:r>
            <a:r>
              <a:rPr lang="ru-RU" sz="2800" dirty="0"/>
              <a:t>сердце </a:t>
            </a:r>
            <a:endParaRPr lang="ru-RU" sz="2800" dirty="0" smtClean="0"/>
          </a:p>
          <a:p>
            <a:pPr lvl="0"/>
            <a:r>
              <a:rPr lang="ru-RU" sz="2800" dirty="0" smtClean="0"/>
              <a:t>Проясняет </a:t>
            </a:r>
            <a:r>
              <a:rPr lang="ru-RU" sz="2800" dirty="0"/>
              <a:t>цели </a:t>
            </a:r>
            <a:endParaRPr lang="ru-RU" sz="2800" dirty="0" smtClean="0"/>
          </a:p>
          <a:p>
            <a:pPr lvl="0"/>
            <a:r>
              <a:rPr lang="ru-RU" sz="2800" dirty="0" smtClean="0"/>
              <a:t>Побуждает </a:t>
            </a:r>
            <a:r>
              <a:rPr lang="ru-RU" sz="2800" dirty="0" smtClean="0"/>
              <a:t>воспринимать всё, через призму общины, служения, духовного становления, прославления и </a:t>
            </a:r>
            <a:r>
              <a:rPr lang="ru-RU" sz="2800" dirty="0" err="1" smtClean="0"/>
              <a:t>благовестия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79460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СЛЕДУЮЩИЙ РАЗ: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Все мы хотим быть любимчиками у Бога, но ошибаемся в том, что это значит и как этого достичь.</a:t>
            </a:r>
          </a:p>
          <a:p>
            <a:r>
              <a:rPr lang="ru-RU" sz="2800" dirty="0" smtClean="0"/>
              <a:t>Начиная </a:t>
            </a:r>
            <a:r>
              <a:rPr lang="ru-RU" sz="2800" dirty="0"/>
              <a:t>со следующей </a:t>
            </a:r>
            <a:r>
              <a:rPr lang="ru-RU" sz="2800" dirty="0" smtClean="0"/>
              <a:t>недели, </a:t>
            </a:r>
            <a:r>
              <a:rPr lang="ru-RU" sz="2800" dirty="0"/>
              <a:t>мы вернёмся к изучению Евангелия от Матфея и будем говорить о том, как ценности Царства идут против течения этого мира, ведь у Бога всё не как у людей</a:t>
            </a:r>
            <a:r>
              <a:rPr lang="ru-RU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1228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Мы </a:t>
            </a:r>
            <a:r>
              <a:rPr lang="ru-RU" sz="2800" dirty="0"/>
              <a:t>несём </a:t>
            </a:r>
            <a:r>
              <a:rPr lang="ru-RU" sz="2800" dirty="0" smtClean="0"/>
              <a:t>знание о воскресении Христа </a:t>
            </a:r>
            <a:br>
              <a:rPr lang="ru-RU" sz="2800" dirty="0" smtClean="0"/>
            </a:br>
            <a:r>
              <a:rPr lang="ru-RU" sz="2800" dirty="0" smtClean="0"/>
              <a:t>не </a:t>
            </a:r>
            <a:r>
              <a:rPr lang="ru-RU" sz="2800" dirty="0"/>
              <a:t>только в </a:t>
            </a:r>
            <a:r>
              <a:rPr lang="ru-RU" sz="2800" dirty="0" smtClean="0"/>
              <a:t>умах</a:t>
            </a:r>
            <a:r>
              <a:rPr lang="ru-RU" sz="2800" dirty="0"/>
              <a:t>, но в </a:t>
            </a:r>
            <a:r>
              <a:rPr lang="ru-RU" sz="2800" dirty="0" smtClean="0"/>
              <a:t>воскресшем </a:t>
            </a:r>
            <a:r>
              <a:rPr lang="ru-RU" sz="2800" dirty="0"/>
              <a:t>сердце. </a:t>
            </a:r>
            <a:endParaRPr lang="ru-RU" sz="2800" dirty="0" smtClean="0"/>
          </a:p>
          <a:p>
            <a:r>
              <a:rPr lang="ru-RU" sz="2800" dirty="0" smtClean="0"/>
              <a:t>Услышат о </a:t>
            </a:r>
            <a:r>
              <a:rPr lang="ru-RU" sz="2800" dirty="0"/>
              <a:t>воскресении Иисуса те, кто нас окружает в словах и делах нашей жизни? В нашем отношении к работе? </a:t>
            </a:r>
            <a:r>
              <a:rPr lang="ru-RU" sz="2800" dirty="0" smtClean="0"/>
              <a:t>В </a:t>
            </a:r>
            <a:r>
              <a:rPr lang="ru-RU" sz="2800" dirty="0"/>
              <a:t>нашем отношении к другим людям</a:t>
            </a:r>
            <a:r>
              <a:rPr lang="ru-RU" sz="2800" dirty="0" smtClean="0"/>
              <a:t>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33074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/>
              <a:t>21:25 </a:t>
            </a:r>
            <a:r>
              <a:rPr lang="ru-RU" dirty="0"/>
              <a:t>Иисус сделал еще и многое другое, и если бы все это описать, то, я думаю, и всему миру не вместить написанных книг.</a:t>
            </a:r>
            <a:endParaRPr lang="en-US" dirty="0"/>
          </a:p>
          <a:p>
            <a:pPr marL="0" indent="0" algn="r">
              <a:buNone/>
            </a:pPr>
            <a:r>
              <a:rPr lang="ru-RU" dirty="0"/>
              <a:t>Евангелие от Иоанна </a:t>
            </a:r>
            <a:r>
              <a:rPr lang="ru-RU" dirty="0" smtClean="0"/>
              <a:t>21:25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82071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25863</TotalTime>
  <Words>374</Words>
  <Application>Microsoft Macintosh PowerPoint</Application>
  <PresentationFormat>On-screen Show (4:3)</PresentationFormat>
  <Paragraphs>85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 Black</vt:lpstr>
      <vt:lpstr>Calibri</vt:lpstr>
      <vt:lpstr>Century Gothic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ЛЮБОВЬ К БОГУ:</vt:lpstr>
      <vt:lpstr>ЛЮБОВЬ К БОГУ  ПРОБУЖДАЕТ МЕНЯ:</vt:lpstr>
      <vt:lpstr>PowerPoint Presentation</vt:lpstr>
      <vt:lpstr>МЫ ДРЕМЛЕМ:</vt:lpstr>
      <vt:lpstr>ЛЮБОВЬ К БОГУ  ПРИЗЫВАЕТ СЕРДЦЕ:</vt:lpstr>
      <vt:lpstr>ЭТО ПРИЗВАНИЕ К СЛУЖЕНИЮ ЛЮДЯМ СВЯЗЫВАЕТ МЕНЯ С ТРОИЦЕЙ:</vt:lpstr>
      <vt:lpstr>ЛЮБОВЬ К БОГУ  ПРОЯСНЯЕТ ЦЕЛИ:</vt:lpstr>
      <vt:lpstr>ЛЮБОВЬ К БОГУ  ПРОЯСНЯЕТ ЦЕЛИ:</vt:lpstr>
      <vt:lpstr>СРАВНЕНИЕ ВО ВСЁМ:</vt:lpstr>
      <vt:lpstr>PowerPoint Presentation</vt:lpstr>
      <vt:lpstr>ЛЮБОВЬ К БОГУ ПОБУЖДАЕТ МЕНЯ ВСЁ ВОКРУГ ВОСПРИНИМАТЬ ИНАЧЕ:</vt:lpstr>
      <vt:lpstr>ГДЕ КАЖДЫЙ ИЗ НАСВ ДУХОВНОМ ПОИСКЕ?</vt:lpstr>
      <vt:lpstr>ЛЮБОВЬ К БОГУ:</vt:lpstr>
      <vt:lpstr>В СЛЕДУЮЩИЙ РАЗ:</vt:lpstr>
      <vt:lpstr>ПРИМЕНЕНИЕ:</vt:lpstr>
      <vt:lpstr>PowerPoint Presentation</vt:lpstr>
    </vt:vector>
  </TitlesOfParts>
  <Company>New Life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Constantin Lysakov</dc:creator>
  <cp:lastModifiedBy>Constantin Lysakov</cp:lastModifiedBy>
  <cp:revision>277</cp:revision>
  <dcterms:created xsi:type="dcterms:W3CDTF">2007-09-01T11:31:24Z</dcterms:created>
  <dcterms:modified xsi:type="dcterms:W3CDTF">2016-03-27T16:30:25Z</dcterms:modified>
</cp:coreProperties>
</file>